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9958963" cy="19796125"/>
  <p:notesSz cx="6858000" cy="9144000"/>
  <p:defaultTextStyle>
    <a:defPPr>
      <a:defRPr lang="en-US"/>
    </a:defPPr>
    <a:lvl1pPr marL="0" algn="l" defTabSz="1707276" rtl="0" eaLnBrk="1" latinLnBrk="0" hangingPunct="1">
      <a:defRPr sz="6700" kern="1200">
        <a:solidFill>
          <a:schemeClr val="tx1"/>
        </a:solidFill>
        <a:latin typeface="+mn-lt"/>
        <a:ea typeface="+mn-ea"/>
        <a:cs typeface="+mn-cs"/>
      </a:defRPr>
    </a:lvl1pPr>
    <a:lvl2pPr marL="1707276" algn="l" defTabSz="1707276" rtl="0" eaLnBrk="1" latinLnBrk="0" hangingPunct="1">
      <a:defRPr sz="6700" kern="1200">
        <a:solidFill>
          <a:schemeClr val="tx1"/>
        </a:solidFill>
        <a:latin typeface="+mn-lt"/>
        <a:ea typeface="+mn-ea"/>
        <a:cs typeface="+mn-cs"/>
      </a:defRPr>
    </a:lvl2pPr>
    <a:lvl3pPr marL="3414552" algn="l" defTabSz="1707276" rtl="0" eaLnBrk="1" latinLnBrk="0" hangingPunct="1">
      <a:defRPr sz="6700" kern="1200">
        <a:solidFill>
          <a:schemeClr val="tx1"/>
        </a:solidFill>
        <a:latin typeface="+mn-lt"/>
        <a:ea typeface="+mn-ea"/>
        <a:cs typeface="+mn-cs"/>
      </a:defRPr>
    </a:lvl3pPr>
    <a:lvl4pPr marL="5121829" algn="l" defTabSz="1707276" rtl="0" eaLnBrk="1" latinLnBrk="0" hangingPunct="1">
      <a:defRPr sz="6700" kern="1200">
        <a:solidFill>
          <a:schemeClr val="tx1"/>
        </a:solidFill>
        <a:latin typeface="+mn-lt"/>
        <a:ea typeface="+mn-ea"/>
        <a:cs typeface="+mn-cs"/>
      </a:defRPr>
    </a:lvl4pPr>
    <a:lvl5pPr marL="6829105" algn="l" defTabSz="1707276" rtl="0" eaLnBrk="1" latinLnBrk="0" hangingPunct="1">
      <a:defRPr sz="6700" kern="1200">
        <a:solidFill>
          <a:schemeClr val="tx1"/>
        </a:solidFill>
        <a:latin typeface="+mn-lt"/>
        <a:ea typeface="+mn-ea"/>
        <a:cs typeface="+mn-cs"/>
      </a:defRPr>
    </a:lvl5pPr>
    <a:lvl6pPr marL="8536381" algn="l" defTabSz="1707276" rtl="0" eaLnBrk="1" latinLnBrk="0" hangingPunct="1">
      <a:defRPr sz="6700" kern="1200">
        <a:solidFill>
          <a:schemeClr val="tx1"/>
        </a:solidFill>
        <a:latin typeface="+mn-lt"/>
        <a:ea typeface="+mn-ea"/>
        <a:cs typeface="+mn-cs"/>
      </a:defRPr>
    </a:lvl6pPr>
    <a:lvl7pPr marL="10243657" algn="l" defTabSz="1707276" rtl="0" eaLnBrk="1" latinLnBrk="0" hangingPunct="1">
      <a:defRPr sz="6700" kern="1200">
        <a:solidFill>
          <a:schemeClr val="tx1"/>
        </a:solidFill>
        <a:latin typeface="+mn-lt"/>
        <a:ea typeface="+mn-ea"/>
        <a:cs typeface="+mn-cs"/>
      </a:defRPr>
    </a:lvl7pPr>
    <a:lvl8pPr marL="11950934" algn="l" defTabSz="1707276" rtl="0" eaLnBrk="1" latinLnBrk="0" hangingPunct="1">
      <a:defRPr sz="6700" kern="1200">
        <a:solidFill>
          <a:schemeClr val="tx1"/>
        </a:solidFill>
        <a:latin typeface="+mn-lt"/>
        <a:ea typeface="+mn-ea"/>
        <a:cs typeface="+mn-cs"/>
      </a:defRPr>
    </a:lvl8pPr>
    <a:lvl9pPr marL="13658210" algn="l" defTabSz="1707276"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35">
          <p15:clr>
            <a:srgbClr val="A4A3A4"/>
          </p15:clr>
        </p15:guide>
        <p15:guide id="2" pos="125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12" autoAdjust="0"/>
  </p:normalViewPr>
  <p:slideViewPr>
    <p:cSldViewPr snapToGrid="0" snapToObjects="1">
      <p:cViewPr varScale="1">
        <p:scale>
          <a:sx n="37" d="100"/>
          <a:sy n="37" d="100"/>
        </p:scale>
        <p:origin x="210" y="240"/>
      </p:cViewPr>
      <p:guideLst>
        <p:guide orient="horz" pos="6235"/>
        <p:guide pos="1258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9622C-891A-4590-A63C-F8A7D0BCEE9B}" type="datetimeFigureOut">
              <a:rPr lang="en-US" smtClean="0"/>
              <a:t>12/4/2016</a:t>
            </a:fld>
            <a:endParaRPr lang="en-US"/>
          </a:p>
        </p:txBody>
      </p:sp>
      <p:sp>
        <p:nvSpPr>
          <p:cNvPr id="4" name="Slide Image Placeholder 3"/>
          <p:cNvSpPr>
            <a:spLocks noGrp="1" noRot="1" noChangeAspect="1"/>
          </p:cNvSpPr>
          <p:nvPr>
            <p:ph type="sldImg" idx="2"/>
          </p:nvPr>
        </p:nvSpPr>
        <p:spPr>
          <a:xfrm>
            <a:off x="314325" y="1143000"/>
            <a:ext cx="62293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5957D-BD5D-4E3A-9755-7656A4667851}" type="slidenum">
              <a:rPr lang="en-US" smtClean="0"/>
              <a:t>‹#›</a:t>
            </a:fld>
            <a:endParaRPr lang="en-US"/>
          </a:p>
        </p:txBody>
      </p:sp>
    </p:spTree>
    <p:extLst>
      <p:ext uri="{BB962C8B-B14F-4D97-AF65-F5344CB8AC3E}">
        <p14:creationId xmlns:p14="http://schemas.microsoft.com/office/powerpoint/2010/main" val="2550038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5957D-BD5D-4E3A-9755-7656A4667851}" type="slidenum">
              <a:rPr lang="en-US" smtClean="0"/>
              <a:t>1</a:t>
            </a:fld>
            <a:endParaRPr lang="en-US"/>
          </a:p>
        </p:txBody>
      </p:sp>
    </p:spTree>
    <p:extLst>
      <p:ext uri="{BB962C8B-B14F-4D97-AF65-F5344CB8AC3E}">
        <p14:creationId xmlns:p14="http://schemas.microsoft.com/office/powerpoint/2010/main" val="224435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96922" y="6149631"/>
            <a:ext cx="33965119" cy="4243336"/>
          </a:xfrm>
        </p:spPr>
        <p:txBody>
          <a:bodyPr/>
          <a:lstStyle/>
          <a:p>
            <a:r>
              <a:rPr lang="en-CA" smtClean="0"/>
              <a:t>Click to edit Master title style</a:t>
            </a:r>
            <a:endParaRPr lang="en-US"/>
          </a:p>
        </p:txBody>
      </p:sp>
      <p:sp>
        <p:nvSpPr>
          <p:cNvPr id="3" name="Subtitle 2"/>
          <p:cNvSpPr>
            <a:spLocks noGrp="1"/>
          </p:cNvSpPr>
          <p:nvPr>
            <p:ph type="subTitle" idx="1"/>
          </p:nvPr>
        </p:nvSpPr>
        <p:spPr>
          <a:xfrm>
            <a:off x="5993845" y="11217804"/>
            <a:ext cx="27971274" cy="5059010"/>
          </a:xfrm>
        </p:spPr>
        <p:txBody>
          <a:bodyPr/>
          <a:lstStyle>
            <a:lvl1pPr marL="0" indent="0" algn="ctr">
              <a:buNone/>
              <a:defRPr>
                <a:solidFill>
                  <a:schemeClr val="tx1">
                    <a:tint val="75000"/>
                  </a:schemeClr>
                </a:solidFill>
              </a:defRPr>
            </a:lvl1pPr>
            <a:lvl2pPr marL="1707276" indent="0" algn="ctr">
              <a:buNone/>
              <a:defRPr>
                <a:solidFill>
                  <a:schemeClr val="tx1">
                    <a:tint val="75000"/>
                  </a:schemeClr>
                </a:solidFill>
              </a:defRPr>
            </a:lvl2pPr>
            <a:lvl3pPr marL="3414552" indent="0" algn="ctr">
              <a:buNone/>
              <a:defRPr>
                <a:solidFill>
                  <a:schemeClr val="tx1">
                    <a:tint val="75000"/>
                  </a:schemeClr>
                </a:solidFill>
              </a:defRPr>
            </a:lvl3pPr>
            <a:lvl4pPr marL="5121829" indent="0" algn="ctr">
              <a:buNone/>
              <a:defRPr>
                <a:solidFill>
                  <a:schemeClr val="tx1">
                    <a:tint val="75000"/>
                  </a:schemeClr>
                </a:solidFill>
              </a:defRPr>
            </a:lvl4pPr>
            <a:lvl5pPr marL="6829105" indent="0" algn="ctr">
              <a:buNone/>
              <a:defRPr>
                <a:solidFill>
                  <a:schemeClr val="tx1">
                    <a:tint val="75000"/>
                  </a:schemeClr>
                </a:solidFill>
              </a:defRPr>
            </a:lvl5pPr>
            <a:lvl6pPr marL="8536381" indent="0" algn="ctr">
              <a:buNone/>
              <a:defRPr>
                <a:solidFill>
                  <a:schemeClr val="tx1">
                    <a:tint val="75000"/>
                  </a:schemeClr>
                </a:solidFill>
              </a:defRPr>
            </a:lvl6pPr>
            <a:lvl7pPr marL="10243657" indent="0" algn="ctr">
              <a:buNone/>
              <a:defRPr>
                <a:solidFill>
                  <a:schemeClr val="tx1">
                    <a:tint val="75000"/>
                  </a:schemeClr>
                </a:solidFill>
              </a:defRPr>
            </a:lvl7pPr>
            <a:lvl8pPr marL="11950934" indent="0" algn="ctr">
              <a:buNone/>
              <a:defRPr>
                <a:solidFill>
                  <a:schemeClr val="tx1">
                    <a:tint val="75000"/>
                  </a:schemeClr>
                </a:solidFill>
              </a:defRPr>
            </a:lvl8pPr>
            <a:lvl9pPr marL="1365821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2B19E0B6-72B8-0D42-A391-29A862D5DA8A}" type="datetimeFigureOut">
              <a:rPr lang="en-US" smtClean="0"/>
              <a:pPr/>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B19E0B6-72B8-0D42-A391-29A862D5DA8A}" type="datetimeFigureOut">
              <a:rPr lang="en-US" smtClean="0"/>
              <a:pPr/>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6599154" y="2286637"/>
            <a:ext cx="39286041" cy="48757123"/>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8734090" y="2286637"/>
            <a:ext cx="117199083" cy="48757123"/>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B19E0B6-72B8-0D42-A391-29A862D5DA8A}" type="datetimeFigureOut">
              <a:rPr lang="en-US" smtClean="0"/>
              <a:pPr/>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B19E0B6-72B8-0D42-A391-29A862D5DA8A}" type="datetimeFigureOut">
              <a:rPr lang="en-US" smtClean="0"/>
              <a:pPr/>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56483" y="12720845"/>
            <a:ext cx="33965119" cy="3931730"/>
          </a:xfrm>
        </p:spPr>
        <p:txBody>
          <a:bodyPr anchor="t"/>
          <a:lstStyle>
            <a:lvl1pPr algn="l">
              <a:defRPr sz="14900" b="1" cap="all"/>
            </a:lvl1pPr>
          </a:lstStyle>
          <a:p>
            <a:r>
              <a:rPr lang="en-CA" smtClean="0"/>
              <a:t>Click to edit Master title style</a:t>
            </a:r>
            <a:endParaRPr lang="en-US"/>
          </a:p>
        </p:txBody>
      </p:sp>
      <p:sp>
        <p:nvSpPr>
          <p:cNvPr id="3" name="Text Placeholder 2"/>
          <p:cNvSpPr>
            <a:spLocks noGrp="1"/>
          </p:cNvSpPr>
          <p:nvPr>
            <p:ph type="body" idx="1"/>
          </p:nvPr>
        </p:nvSpPr>
        <p:spPr>
          <a:xfrm>
            <a:off x="3156483" y="8390444"/>
            <a:ext cx="33965119" cy="4330401"/>
          </a:xfrm>
        </p:spPr>
        <p:txBody>
          <a:bodyPr anchor="b"/>
          <a:lstStyle>
            <a:lvl1pPr marL="0" indent="0">
              <a:buNone/>
              <a:defRPr sz="7500">
                <a:solidFill>
                  <a:schemeClr val="tx1">
                    <a:tint val="75000"/>
                  </a:schemeClr>
                </a:solidFill>
              </a:defRPr>
            </a:lvl1pPr>
            <a:lvl2pPr marL="1707276" indent="0">
              <a:buNone/>
              <a:defRPr sz="6700">
                <a:solidFill>
                  <a:schemeClr val="tx1">
                    <a:tint val="75000"/>
                  </a:schemeClr>
                </a:solidFill>
              </a:defRPr>
            </a:lvl2pPr>
            <a:lvl3pPr marL="3414552" indent="0">
              <a:buNone/>
              <a:defRPr sz="6000">
                <a:solidFill>
                  <a:schemeClr val="tx1">
                    <a:tint val="75000"/>
                  </a:schemeClr>
                </a:solidFill>
              </a:defRPr>
            </a:lvl3pPr>
            <a:lvl4pPr marL="5121829" indent="0">
              <a:buNone/>
              <a:defRPr sz="5200">
                <a:solidFill>
                  <a:schemeClr val="tx1">
                    <a:tint val="75000"/>
                  </a:schemeClr>
                </a:solidFill>
              </a:defRPr>
            </a:lvl4pPr>
            <a:lvl5pPr marL="6829105" indent="0">
              <a:buNone/>
              <a:defRPr sz="5200">
                <a:solidFill>
                  <a:schemeClr val="tx1">
                    <a:tint val="75000"/>
                  </a:schemeClr>
                </a:solidFill>
              </a:defRPr>
            </a:lvl5pPr>
            <a:lvl6pPr marL="8536381" indent="0">
              <a:buNone/>
              <a:defRPr sz="5200">
                <a:solidFill>
                  <a:schemeClr val="tx1">
                    <a:tint val="75000"/>
                  </a:schemeClr>
                </a:solidFill>
              </a:defRPr>
            </a:lvl6pPr>
            <a:lvl7pPr marL="10243657" indent="0">
              <a:buNone/>
              <a:defRPr sz="5200">
                <a:solidFill>
                  <a:schemeClr val="tx1">
                    <a:tint val="75000"/>
                  </a:schemeClr>
                </a:solidFill>
              </a:defRPr>
            </a:lvl7pPr>
            <a:lvl8pPr marL="11950934" indent="0">
              <a:buNone/>
              <a:defRPr sz="5200">
                <a:solidFill>
                  <a:schemeClr val="tx1">
                    <a:tint val="75000"/>
                  </a:schemeClr>
                </a:solidFill>
              </a:defRPr>
            </a:lvl8pPr>
            <a:lvl9pPr marL="13658210" indent="0">
              <a:buNone/>
              <a:defRPr sz="52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B19E0B6-72B8-0D42-A391-29A862D5DA8A}" type="datetimeFigureOut">
              <a:rPr lang="en-US" smtClean="0"/>
              <a:pPr/>
              <a:t>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8734090" y="13334890"/>
            <a:ext cx="78239095" cy="37708870"/>
          </a:xfrm>
        </p:spPr>
        <p:txBody>
          <a:bodyPr/>
          <a:lstStyle>
            <a:lvl1pPr>
              <a:defRPr sz="10500"/>
            </a:lvl1pPr>
            <a:lvl2pPr>
              <a:defRPr sz="9000"/>
            </a:lvl2pPr>
            <a:lvl3pPr>
              <a:defRPr sz="7500"/>
            </a:lvl3pPr>
            <a:lvl4pPr>
              <a:defRPr sz="6700"/>
            </a:lvl4pPr>
            <a:lvl5pPr>
              <a:defRPr sz="6700"/>
            </a:lvl5pPr>
            <a:lvl6pPr>
              <a:defRPr sz="6700"/>
            </a:lvl6pPr>
            <a:lvl7pPr>
              <a:defRPr sz="6700"/>
            </a:lvl7pPr>
            <a:lvl8pPr>
              <a:defRPr sz="6700"/>
            </a:lvl8pPr>
            <a:lvl9pPr>
              <a:defRPr sz="67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87639165" y="13334890"/>
            <a:ext cx="78246030" cy="37708870"/>
          </a:xfrm>
        </p:spPr>
        <p:txBody>
          <a:bodyPr/>
          <a:lstStyle>
            <a:lvl1pPr>
              <a:defRPr sz="10500"/>
            </a:lvl1pPr>
            <a:lvl2pPr>
              <a:defRPr sz="9000"/>
            </a:lvl2pPr>
            <a:lvl3pPr>
              <a:defRPr sz="7500"/>
            </a:lvl3pPr>
            <a:lvl4pPr>
              <a:defRPr sz="6700"/>
            </a:lvl4pPr>
            <a:lvl5pPr>
              <a:defRPr sz="6700"/>
            </a:lvl5pPr>
            <a:lvl6pPr>
              <a:defRPr sz="6700"/>
            </a:lvl6pPr>
            <a:lvl7pPr>
              <a:defRPr sz="6700"/>
            </a:lvl7pPr>
            <a:lvl8pPr>
              <a:defRPr sz="6700"/>
            </a:lvl8pPr>
            <a:lvl9pPr>
              <a:defRPr sz="67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B19E0B6-72B8-0D42-A391-29A862D5DA8A}" type="datetimeFigureOut">
              <a:rPr lang="en-US" smtClean="0"/>
              <a:pPr/>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97948" y="792763"/>
            <a:ext cx="35963067" cy="3299354"/>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1997948" y="4431218"/>
            <a:ext cx="17655481" cy="1846720"/>
          </a:xfrm>
        </p:spPr>
        <p:txBody>
          <a:bodyPr anchor="b"/>
          <a:lstStyle>
            <a:lvl1pPr marL="0" indent="0">
              <a:buNone/>
              <a:defRPr sz="9000" b="1"/>
            </a:lvl1pPr>
            <a:lvl2pPr marL="1707276" indent="0">
              <a:buNone/>
              <a:defRPr sz="7500" b="1"/>
            </a:lvl2pPr>
            <a:lvl3pPr marL="3414552" indent="0">
              <a:buNone/>
              <a:defRPr sz="6700" b="1"/>
            </a:lvl3pPr>
            <a:lvl4pPr marL="5121829" indent="0">
              <a:buNone/>
              <a:defRPr sz="6000" b="1"/>
            </a:lvl4pPr>
            <a:lvl5pPr marL="6829105" indent="0">
              <a:buNone/>
              <a:defRPr sz="6000" b="1"/>
            </a:lvl5pPr>
            <a:lvl6pPr marL="8536381" indent="0">
              <a:buNone/>
              <a:defRPr sz="6000" b="1"/>
            </a:lvl6pPr>
            <a:lvl7pPr marL="10243657" indent="0">
              <a:buNone/>
              <a:defRPr sz="6000" b="1"/>
            </a:lvl7pPr>
            <a:lvl8pPr marL="11950934" indent="0">
              <a:buNone/>
              <a:defRPr sz="6000" b="1"/>
            </a:lvl8pPr>
            <a:lvl9pPr marL="13658210" indent="0">
              <a:buNone/>
              <a:defRPr sz="6000" b="1"/>
            </a:lvl9pPr>
          </a:lstStyle>
          <a:p>
            <a:pPr lvl="0"/>
            <a:r>
              <a:rPr lang="en-CA" smtClean="0"/>
              <a:t>Click to edit Master text styles</a:t>
            </a:r>
          </a:p>
        </p:txBody>
      </p:sp>
      <p:sp>
        <p:nvSpPr>
          <p:cNvPr id="4" name="Content Placeholder 3"/>
          <p:cNvSpPr>
            <a:spLocks noGrp="1"/>
          </p:cNvSpPr>
          <p:nvPr>
            <p:ph sz="half" idx="2"/>
          </p:nvPr>
        </p:nvSpPr>
        <p:spPr>
          <a:xfrm>
            <a:off x="1997948" y="6277938"/>
            <a:ext cx="17655481" cy="11405686"/>
          </a:xfrm>
        </p:spPr>
        <p:txBody>
          <a:bodyPr/>
          <a:lstStyle>
            <a:lvl1pPr>
              <a:defRPr sz="9000"/>
            </a:lvl1pPr>
            <a:lvl2pPr>
              <a:defRPr sz="7500"/>
            </a:lvl2pPr>
            <a:lvl3pPr>
              <a:defRPr sz="6700"/>
            </a:lvl3pPr>
            <a:lvl4pPr>
              <a:defRPr sz="6000"/>
            </a:lvl4pPr>
            <a:lvl5pPr>
              <a:defRPr sz="6000"/>
            </a:lvl5pPr>
            <a:lvl6pPr>
              <a:defRPr sz="6000"/>
            </a:lvl6pPr>
            <a:lvl7pPr>
              <a:defRPr sz="6000"/>
            </a:lvl7pPr>
            <a:lvl8pPr>
              <a:defRPr sz="6000"/>
            </a:lvl8pPr>
            <a:lvl9pPr>
              <a:defRPr sz="6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20298600" y="4431218"/>
            <a:ext cx="17662417" cy="1846720"/>
          </a:xfrm>
        </p:spPr>
        <p:txBody>
          <a:bodyPr anchor="b"/>
          <a:lstStyle>
            <a:lvl1pPr marL="0" indent="0">
              <a:buNone/>
              <a:defRPr sz="9000" b="1"/>
            </a:lvl1pPr>
            <a:lvl2pPr marL="1707276" indent="0">
              <a:buNone/>
              <a:defRPr sz="7500" b="1"/>
            </a:lvl2pPr>
            <a:lvl3pPr marL="3414552" indent="0">
              <a:buNone/>
              <a:defRPr sz="6700" b="1"/>
            </a:lvl3pPr>
            <a:lvl4pPr marL="5121829" indent="0">
              <a:buNone/>
              <a:defRPr sz="6000" b="1"/>
            </a:lvl4pPr>
            <a:lvl5pPr marL="6829105" indent="0">
              <a:buNone/>
              <a:defRPr sz="6000" b="1"/>
            </a:lvl5pPr>
            <a:lvl6pPr marL="8536381" indent="0">
              <a:buNone/>
              <a:defRPr sz="6000" b="1"/>
            </a:lvl6pPr>
            <a:lvl7pPr marL="10243657" indent="0">
              <a:buNone/>
              <a:defRPr sz="6000" b="1"/>
            </a:lvl7pPr>
            <a:lvl8pPr marL="11950934" indent="0">
              <a:buNone/>
              <a:defRPr sz="6000" b="1"/>
            </a:lvl8pPr>
            <a:lvl9pPr marL="13658210" indent="0">
              <a:buNone/>
              <a:defRPr sz="6000" b="1"/>
            </a:lvl9pPr>
          </a:lstStyle>
          <a:p>
            <a:pPr lvl="0"/>
            <a:r>
              <a:rPr lang="en-CA" smtClean="0"/>
              <a:t>Click to edit Master text styles</a:t>
            </a:r>
          </a:p>
        </p:txBody>
      </p:sp>
      <p:sp>
        <p:nvSpPr>
          <p:cNvPr id="6" name="Content Placeholder 5"/>
          <p:cNvSpPr>
            <a:spLocks noGrp="1"/>
          </p:cNvSpPr>
          <p:nvPr>
            <p:ph sz="quarter" idx="4"/>
          </p:nvPr>
        </p:nvSpPr>
        <p:spPr>
          <a:xfrm>
            <a:off x="20298600" y="6277938"/>
            <a:ext cx="17662417" cy="11405686"/>
          </a:xfrm>
        </p:spPr>
        <p:txBody>
          <a:bodyPr/>
          <a:lstStyle>
            <a:lvl1pPr>
              <a:defRPr sz="9000"/>
            </a:lvl1pPr>
            <a:lvl2pPr>
              <a:defRPr sz="7500"/>
            </a:lvl2pPr>
            <a:lvl3pPr>
              <a:defRPr sz="6700"/>
            </a:lvl3pPr>
            <a:lvl4pPr>
              <a:defRPr sz="6000"/>
            </a:lvl4pPr>
            <a:lvl5pPr>
              <a:defRPr sz="6000"/>
            </a:lvl5pPr>
            <a:lvl6pPr>
              <a:defRPr sz="6000"/>
            </a:lvl6pPr>
            <a:lvl7pPr>
              <a:defRPr sz="6000"/>
            </a:lvl7pPr>
            <a:lvl8pPr>
              <a:defRPr sz="6000"/>
            </a:lvl8pPr>
            <a:lvl9pPr>
              <a:defRPr sz="6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2B19E0B6-72B8-0D42-A391-29A862D5DA8A}" type="datetimeFigureOut">
              <a:rPr lang="en-US" smtClean="0"/>
              <a:pPr/>
              <a:t>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2B19E0B6-72B8-0D42-A391-29A862D5DA8A}" type="datetimeFigureOut">
              <a:rPr lang="en-US" smtClean="0"/>
              <a:pPr/>
              <a:t>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9E0B6-72B8-0D42-A391-29A862D5DA8A}" type="datetimeFigureOut">
              <a:rPr lang="en-US" smtClean="0"/>
              <a:pPr/>
              <a:t>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7950" y="788179"/>
            <a:ext cx="13146224" cy="3354343"/>
          </a:xfrm>
        </p:spPr>
        <p:txBody>
          <a:bodyPr anchor="b"/>
          <a:lstStyle>
            <a:lvl1pPr algn="l">
              <a:defRPr sz="7500" b="1"/>
            </a:lvl1pPr>
          </a:lstStyle>
          <a:p>
            <a:r>
              <a:rPr lang="en-CA" smtClean="0"/>
              <a:t>Click to edit Master title style</a:t>
            </a:r>
            <a:endParaRPr lang="en-US"/>
          </a:p>
        </p:txBody>
      </p:sp>
      <p:sp>
        <p:nvSpPr>
          <p:cNvPr id="3" name="Content Placeholder 2"/>
          <p:cNvSpPr>
            <a:spLocks noGrp="1"/>
          </p:cNvSpPr>
          <p:nvPr>
            <p:ph idx="1"/>
          </p:nvPr>
        </p:nvSpPr>
        <p:spPr>
          <a:xfrm>
            <a:off x="15622845" y="788181"/>
            <a:ext cx="22338170" cy="16895444"/>
          </a:xfrm>
        </p:spPr>
        <p:txBody>
          <a:bodyPr/>
          <a:lstStyle>
            <a:lvl1pPr>
              <a:defRPr sz="11900"/>
            </a:lvl1pPr>
            <a:lvl2pPr>
              <a:defRPr sz="10500"/>
            </a:lvl2pPr>
            <a:lvl3pPr>
              <a:defRPr sz="9000"/>
            </a:lvl3pPr>
            <a:lvl4pPr>
              <a:defRPr sz="7500"/>
            </a:lvl4pPr>
            <a:lvl5pPr>
              <a:defRPr sz="7500"/>
            </a:lvl5pPr>
            <a:lvl6pPr>
              <a:defRPr sz="7500"/>
            </a:lvl6pPr>
            <a:lvl7pPr>
              <a:defRPr sz="7500"/>
            </a:lvl7pPr>
            <a:lvl8pPr>
              <a:defRPr sz="7500"/>
            </a:lvl8pPr>
            <a:lvl9pPr>
              <a:defRPr sz="7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1997950" y="4142524"/>
            <a:ext cx="13146224" cy="13541101"/>
          </a:xfrm>
        </p:spPr>
        <p:txBody>
          <a:bodyPr/>
          <a:lstStyle>
            <a:lvl1pPr marL="0" indent="0">
              <a:buNone/>
              <a:defRPr sz="5200"/>
            </a:lvl1pPr>
            <a:lvl2pPr marL="1707276" indent="0">
              <a:buNone/>
              <a:defRPr sz="4500"/>
            </a:lvl2pPr>
            <a:lvl3pPr marL="3414552" indent="0">
              <a:buNone/>
              <a:defRPr sz="3700"/>
            </a:lvl3pPr>
            <a:lvl4pPr marL="5121829" indent="0">
              <a:buNone/>
              <a:defRPr sz="3400"/>
            </a:lvl4pPr>
            <a:lvl5pPr marL="6829105" indent="0">
              <a:buNone/>
              <a:defRPr sz="3400"/>
            </a:lvl5pPr>
            <a:lvl6pPr marL="8536381" indent="0">
              <a:buNone/>
              <a:defRPr sz="3400"/>
            </a:lvl6pPr>
            <a:lvl7pPr marL="10243657" indent="0">
              <a:buNone/>
              <a:defRPr sz="3400"/>
            </a:lvl7pPr>
            <a:lvl8pPr marL="11950934" indent="0">
              <a:buNone/>
              <a:defRPr sz="3400"/>
            </a:lvl8pPr>
            <a:lvl9pPr marL="13658210" indent="0">
              <a:buNone/>
              <a:defRPr sz="34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B19E0B6-72B8-0D42-A391-29A862D5DA8A}" type="datetimeFigureOut">
              <a:rPr lang="en-US" smtClean="0"/>
              <a:pPr/>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32236" y="13857288"/>
            <a:ext cx="23975378" cy="1635931"/>
          </a:xfrm>
        </p:spPr>
        <p:txBody>
          <a:bodyPr anchor="b"/>
          <a:lstStyle>
            <a:lvl1pPr algn="l">
              <a:defRPr sz="7500" b="1"/>
            </a:lvl1pPr>
          </a:lstStyle>
          <a:p>
            <a:r>
              <a:rPr lang="en-CA" smtClean="0"/>
              <a:t>Click to edit Master title style</a:t>
            </a:r>
            <a:endParaRPr lang="en-US"/>
          </a:p>
        </p:txBody>
      </p:sp>
      <p:sp>
        <p:nvSpPr>
          <p:cNvPr id="3" name="Picture Placeholder 2"/>
          <p:cNvSpPr>
            <a:spLocks noGrp="1"/>
          </p:cNvSpPr>
          <p:nvPr>
            <p:ph type="pic" idx="1"/>
          </p:nvPr>
        </p:nvSpPr>
        <p:spPr>
          <a:xfrm>
            <a:off x="7832236" y="1768820"/>
            <a:ext cx="23975378" cy="11877675"/>
          </a:xfrm>
        </p:spPr>
        <p:txBody>
          <a:bodyPr/>
          <a:lstStyle>
            <a:lvl1pPr marL="0" indent="0">
              <a:buNone/>
              <a:defRPr sz="11900"/>
            </a:lvl1pPr>
            <a:lvl2pPr marL="1707276" indent="0">
              <a:buNone/>
              <a:defRPr sz="10500"/>
            </a:lvl2pPr>
            <a:lvl3pPr marL="3414552" indent="0">
              <a:buNone/>
              <a:defRPr sz="9000"/>
            </a:lvl3pPr>
            <a:lvl4pPr marL="5121829" indent="0">
              <a:buNone/>
              <a:defRPr sz="7500"/>
            </a:lvl4pPr>
            <a:lvl5pPr marL="6829105" indent="0">
              <a:buNone/>
              <a:defRPr sz="7500"/>
            </a:lvl5pPr>
            <a:lvl6pPr marL="8536381" indent="0">
              <a:buNone/>
              <a:defRPr sz="7500"/>
            </a:lvl6pPr>
            <a:lvl7pPr marL="10243657" indent="0">
              <a:buNone/>
              <a:defRPr sz="7500"/>
            </a:lvl7pPr>
            <a:lvl8pPr marL="11950934" indent="0">
              <a:buNone/>
              <a:defRPr sz="7500"/>
            </a:lvl8pPr>
            <a:lvl9pPr marL="13658210" indent="0">
              <a:buNone/>
              <a:defRPr sz="7500"/>
            </a:lvl9pPr>
          </a:lstStyle>
          <a:p>
            <a:endParaRPr lang="en-US"/>
          </a:p>
        </p:txBody>
      </p:sp>
      <p:sp>
        <p:nvSpPr>
          <p:cNvPr id="4" name="Text Placeholder 3"/>
          <p:cNvSpPr>
            <a:spLocks noGrp="1"/>
          </p:cNvSpPr>
          <p:nvPr>
            <p:ph type="body" sz="half" idx="2"/>
          </p:nvPr>
        </p:nvSpPr>
        <p:spPr>
          <a:xfrm>
            <a:off x="7832236" y="15493219"/>
            <a:ext cx="23975378" cy="2323294"/>
          </a:xfrm>
        </p:spPr>
        <p:txBody>
          <a:bodyPr/>
          <a:lstStyle>
            <a:lvl1pPr marL="0" indent="0">
              <a:buNone/>
              <a:defRPr sz="5200"/>
            </a:lvl1pPr>
            <a:lvl2pPr marL="1707276" indent="0">
              <a:buNone/>
              <a:defRPr sz="4500"/>
            </a:lvl2pPr>
            <a:lvl3pPr marL="3414552" indent="0">
              <a:buNone/>
              <a:defRPr sz="3700"/>
            </a:lvl3pPr>
            <a:lvl4pPr marL="5121829" indent="0">
              <a:buNone/>
              <a:defRPr sz="3400"/>
            </a:lvl4pPr>
            <a:lvl5pPr marL="6829105" indent="0">
              <a:buNone/>
              <a:defRPr sz="3400"/>
            </a:lvl5pPr>
            <a:lvl6pPr marL="8536381" indent="0">
              <a:buNone/>
              <a:defRPr sz="3400"/>
            </a:lvl6pPr>
            <a:lvl7pPr marL="10243657" indent="0">
              <a:buNone/>
              <a:defRPr sz="3400"/>
            </a:lvl7pPr>
            <a:lvl8pPr marL="11950934" indent="0">
              <a:buNone/>
              <a:defRPr sz="3400"/>
            </a:lvl8pPr>
            <a:lvl9pPr marL="13658210" indent="0">
              <a:buNone/>
              <a:defRPr sz="34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B19E0B6-72B8-0D42-A391-29A862D5DA8A}" type="datetimeFigureOut">
              <a:rPr lang="en-US" smtClean="0"/>
              <a:pPr/>
              <a:t>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FB4E4-11DA-2A4C-A5F2-E2377786EF1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97948" y="792763"/>
            <a:ext cx="35963067" cy="3299354"/>
          </a:xfrm>
          <a:prstGeom prst="rect">
            <a:avLst/>
          </a:prstGeom>
        </p:spPr>
        <p:txBody>
          <a:bodyPr vert="horz" lIns="341455" tIns="170728" rIns="341455" bIns="170728"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1997948" y="4619098"/>
            <a:ext cx="35963067" cy="13064527"/>
          </a:xfrm>
          <a:prstGeom prst="rect">
            <a:avLst/>
          </a:prstGeom>
        </p:spPr>
        <p:txBody>
          <a:bodyPr vert="horz" lIns="341455" tIns="170728" rIns="341455" bIns="170728"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1997948" y="18348077"/>
            <a:ext cx="9323758" cy="1053960"/>
          </a:xfrm>
          <a:prstGeom prst="rect">
            <a:avLst/>
          </a:prstGeom>
        </p:spPr>
        <p:txBody>
          <a:bodyPr vert="horz" lIns="341455" tIns="170728" rIns="341455" bIns="170728" rtlCol="0" anchor="ctr"/>
          <a:lstStyle>
            <a:lvl1pPr algn="l">
              <a:defRPr sz="4500">
                <a:solidFill>
                  <a:schemeClr val="tx1">
                    <a:tint val="75000"/>
                  </a:schemeClr>
                </a:solidFill>
              </a:defRPr>
            </a:lvl1pPr>
          </a:lstStyle>
          <a:p>
            <a:fld id="{2B19E0B6-72B8-0D42-A391-29A862D5DA8A}" type="datetimeFigureOut">
              <a:rPr lang="en-US" smtClean="0"/>
              <a:pPr/>
              <a:t>12/4/2016</a:t>
            </a:fld>
            <a:endParaRPr lang="en-US"/>
          </a:p>
        </p:txBody>
      </p:sp>
      <p:sp>
        <p:nvSpPr>
          <p:cNvPr id="5" name="Footer Placeholder 4"/>
          <p:cNvSpPr>
            <a:spLocks noGrp="1"/>
          </p:cNvSpPr>
          <p:nvPr>
            <p:ph type="ftr" sz="quarter" idx="3"/>
          </p:nvPr>
        </p:nvSpPr>
        <p:spPr>
          <a:xfrm>
            <a:off x="13652646" y="18348077"/>
            <a:ext cx="12653672" cy="1053960"/>
          </a:xfrm>
          <a:prstGeom prst="rect">
            <a:avLst/>
          </a:prstGeom>
        </p:spPr>
        <p:txBody>
          <a:bodyPr vert="horz" lIns="341455" tIns="170728" rIns="341455" bIns="170728" rtlCol="0" anchor="ctr"/>
          <a:lstStyle>
            <a:lvl1pPr algn="ctr">
              <a:defRPr sz="4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637257" y="18348077"/>
            <a:ext cx="9323758" cy="1053960"/>
          </a:xfrm>
          <a:prstGeom prst="rect">
            <a:avLst/>
          </a:prstGeom>
        </p:spPr>
        <p:txBody>
          <a:bodyPr vert="horz" lIns="341455" tIns="170728" rIns="341455" bIns="170728" rtlCol="0" anchor="ctr"/>
          <a:lstStyle>
            <a:lvl1pPr algn="r">
              <a:defRPr sz="4500">
                <a:solidFill>
                  <a:schemeClr val="tx1">
                    <a:tint val="75000"/>
                  </a:schemeClr>
                </a:solidFill>
              </a:defRPr>
            </a:lvl1pPr>
          </a:lstStyle>
          <a:p>
            <a:fld id="{EEBFB4E4-11DA-2A4C-A5F2-E2377786EF1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07276" rtl="0" eaLnBrk="1" latinLnBrk="0" hangingPunct="1">
        <a:spcBef>
          <a:spcPct val="0"/>
        </a:spcBef>
        <a:buNone/>
        <a:defRPr sz="16400" kern="1200">
          <a:solidFill>
            <a:schemeClr val="tx1"/>
          </a:solidFill>
          <a:latin typeface="+mj-lt"/>
          <a:ea typeface="+mj-ea"/>
          <a:cs typeface="+mj-cs"/>
        </a:defRPr>
      </a:lvl1pPr>
    </p:titleStyle>
    <p:bodyStyle>
      <a:lvl1pPr marL="1280457" indent="-1280457" algn="l" defTabSz="1707276" rtl="0" eaLnBrk="1" latinLnBrk="0" hangingPunct="1">
        <a:spcBef>
          <a:spcPct val="20000"/>
        </a:spcBef>
        <a:buFont typeface="Arial"/>
        <a:buChar char="•"/>
        <a:defRPr sz="11900" kern="1200">
          <a:solidFill>
            <a:schemeClr val="tx1"/>
          </a:solidFill>
          <a:latin typeface="+mn-lt"/>
          <a:ea typeface="+mn-ea"/>
          <a:cs typeface="+mn-cs"/>
        </a:defRPr>
      </a:lvl1pPr>
      <a:lvl2pPr marL="2774324" indent="-1067048" algn="l" defTabSz="1707276" rtl="0" eaLnBrk="1" latinLnBrk="0" hangingPunct="1">
        <a:spcBef>
          <a:spcPct val="20000"/>
        </a:spcBef>
        <a:buFont typeface="Arial"/>
        <a:buChar char="–"/>
        <a:defRPr sz="10500" kern="1200">
          <a:solidFill>
            <a:schemeClr val="tx1"/>
          </a:solidFill>
          <a:latin typeface="+mn-lt"/>
          <a:ea typeface="+mn-ea"/>
          <a:cs typeface="+mn-cs"/>
        </a:defRPr>
      </a:lvl2pPr>
      <a:lvl3pPr marL="4268191" indent="-853638" algn="l" defTabSz="1707276" rtl="0" eaLnBrk="1" latinLnBrk="0" hangingPunct="1">
        <a:spcBef>
          <a:spcPct val="20000"/>
        </a:spcBef>
        <a:buFont typeface="Arial"/>
        <a:buChar char="•"/>
        <a:defRPr sz="9000" kern="1200">
          <a:solidFill>
            <a:schemeClr val="tx1"/>
          </a:solidFill>
          <a:latin typeface="+mn-lt"/>
          <a:ea typeface="+mn-ea"/>
          <a:cs typeface="+mn-cs"/>
        </a:defRPr>
      </a:lvl3pPr>
      <a:lvl4pPr marL="5975467" indent="-853638" algn="l" defTabSz="1707276" rtl="0" eaLnBrk="1" latinLnBrk="0" hangingPunct="1">
        <a:spcBef>
          <a:spcPct val="20000"/>
        </a:spcBef>
        <a:buFont typeface="Arial"/>
        <a:buChar char="–"/>
        <a:defRPr sz="7500" kern="1200">
          <a:solidFill>
            <a:schemeClr val="tx1"/>
          </a:solidFill>
          <a:latin typeface="+mn-lt"/>
          <a:ea typeface="+mn-ea"/>
          <a:cs typeface="+mn-cs"/>
        </a:defRPr>
      </a:lvl4pPr>
      <a:lvl5pPr marL="7682743" indent="-853638" algn="l" defTabSz="1707276" rtl="0" eaLnBrk="1" latinLnBrk="0" hangingPunct="1">
        <a:spcBef>
          <a:spcPct val="20000"/>
        </a:spcBef>
        <a:buFont typeface="Arial"/>
        <a:buChar char="»"/>
        <a:defRPr sz="7500" kern="1200">
          <a:solidFill>
            <a:schemeClr val="tx1"/>
          </a:solidFill>
          <a:latin typeface="+mn-lt"/>
          <a:ea typeface="+mn-ea"/>
          <a:cs typeface="+mn-cs"/>
        </a:defRPr>
      </a:lvl5pPr>
      <a:lvl6pPr marL="9390019" indent="-853638" algn="l" defTabSz="1707276" rtl="0" eaLnBrk="1" latinLnBrk="0" hangingPunct="1">
        <a:spcBef>
          <a:spcPct val="20000"/>
        </a:spcBef>
        <a:buFont typeface="Arial"/>
        <a:buChar char="•"/>
        <a:defRPr sz="7500" kern="1200">
          <a:solidFill>
            <a:schemeClr val="tx1"/>
          </a:solidFill>
          <a:latin typeface="+mn-lt"/>
          <a:ea typeface="+mn-ea"/>
          <a:cs typeface="+mn-cs"/>
        </a:defRPr>
      </a:lvl6pPr>
      <a:lvl7pPr marL="11097296" indent="-853638" algn="l" defTabSz="1707276" rtl="0" eaLnBrk="1" latinLnBrk="0" hangingPunct="1">
        <a:spcBef>
          <a:spcPct val="20000"/>
        </a:spcBef>
        <a:buFont typeface="Arial"/>
        <a:buChar char="•"/>
        <a:defRPr sz="7500" kern="1200">
          <a:solidFill>
            <a:schemeClr val="tx1"/>
          </a:solidFill>
          <a:latin typeface="+mn-lt"/>
          <a:ea typeface="+mn-ea"/>
          <a:cs typeface="+mn-cs"/>
        </a:defRPr>
      </a:lvl7pPr>
      <a:lvl8pPr marL="12804572" indent="-853638" algn="l" defTabSz="1707276" rtl="0" eaLnBrk="1" latinLnBrk="0" hangingPunct="1">
        <a:spcBef>
          <a:spcPct val="20000"/>
        </a:spcBef>
        <a:buFont typeface="Arial"/>
        <a:buChar char="•"/>
        <a:defRPr sz="7500" kern="1200">
          <a:solidFill>
            <a:schemeClr val="tx1"/>
          </a:solidFill>
          <a:latin typeface="+mn-lt"/>
          <a:ea typeface="+mn-ea"/>
          <a:cs typeface="+mn-cs"/>
        </a:defRPr>
      </a:lvl8pPr>
      <a:lvl9pPr marL="14511848" indent="-853638" algn="l" defTabSz="1707276" rtl="0" eaLnBrk="1" latinLnBrk="0" hangingPunct="1">
        <a:spcBef>
          <a:spcPct val="20000"/>
        </a:spcBef>
        <a:buFont typeface="Arial"/>
        <a:buChar char="•"/>
        <a:defRPr sz="7500" kern="1200">
          <a:solidFill>
            <a:schemeClr val="tx1"/>
          </a:solidFill>
          <a:latin typeface="+mn-lt"/>
          <a:ea typeface="+mn-ea"/>
          <a:cs typeface="+mn-cs"/>
        </a:defRPr>
      </a:lvl9pPr>
    </p:bodyStyle>
    <p:otherStyle>
      <a:defPPr>
        <a:defRPr lang="en-US"/>
      </a:defPPr>
      <a:lvl1pPr marL="0" algn="l" defTabSz="1707276" rtl="0" eaLnBrk="1" latinLnBrk="0" hangingPunct="1">
        <a:defRPr sz="6700" kern="1200">
          <a:solidFill>
            <a:schemeClr val="tx1"/>
          </a:solidFill>
          <a:latin typeface="+mn-lt"/>
          <a:ea typeface="+mn-ea"/>
          <a:cs typeface="+mn-cs"/>
        </a:defRPr>
      </a:lvl1pPr>
      <a:lvl2pPr marL="1707276" algn="l" defTabSz="1707276" rtl="0" eaLnBrk="1" latinLnBrk="0" hangingPunct="1">
        <a:defRPr sz="6700" kern="1200">
          <a:solidFill>
            <a:schemeClr val="tx1"/>
          </a:solidFill>
          <a:latin typeface="+mn-lt"/>
          <a:ea typeface="+mn-ea"/>
          <a:cs typeface="+mn-cs"/>
        </a:defRPr>
      </a:lvl2pPr>
      <a:lvl3pPr marL="3414552" algn="l" defTabSz="1707276" rtl="0" eaLnBrk="1" latinLnBrk="0" hangingPunct="1">
        <a:defRPr sz="6700" kern="1200">
          <a:solidFill>
            <a:schemeClr val="tx1"/>
          </a:solidFill>
          <a:latin typeface="+mn-lt"/>
          <a:ea typeface="+mn-ea"/>
          <a:cs typeface="+mn-cs"/>
        </a:defRPr>
      </a:lvl3pPr>
      <a:lvl4pPr marL="5121829" algn="l" defTabSz="1707276" rtl="0" eaLnBrk="1" latinLnBrk="0" hangingPunct="1">
        <a:defRPr sz="6700" kern="1200">
          <a:solidFill>
            <a:schemeClr val="tx1"/>
          </a:solidFill>
          <a:latin typeface="+mn-lt"/>
          <a:ea typeface="+mn-ea"/>
          <a:cs typeface="+mn-cs"/>
        </a:defRPr>
      </a:lvl4pPr>
      <a:lvl5pPr marL="6829105" algn="l" defTabSz="1707276" rtl="0" eaLnBrk="1" latinLnBrk="0" hangingPunct="1">
        <a:defRPr sz="6700" kern="1200">
          <a:solidFill>
            <a:schemeClr val="tx1"/>
          </a:solidFill>
          <a:latin typeface="+mn-lt"/>
          <a:ea typeface="+mn-ea"/>
          <a:cs typeface="+mn-cs"/>
        </a:defRPr>
      </a:lvl5pPr>
      <a:lvl6pPr marL="8536381" algn="l" defTabSz="1707276" rtl="0" eaLnBrk="1" latinLnBrk="0" hangingPunct="1">
        <a:defRPr sz="6700" kern="1200">
          <a:solidFill>
            <a:schemeClr val="tx1"/>
          </a:solidFill>
          <a:latin typeface="+mn-lt"/>
          <a:ea typeface="+mn-ea"/>
          <a:cs typeface="+mn-cs"/>
        </a:defRPr>
      </a:lvl6pPr>
      <a:lvl7pPr marL="10243657" algn="l" defTabSz="1707276" rtl="0" eaLnBrk="1" latinLnBrk="0" hangingPunct="1">
        <a:defRPr sz="6700" kern="1200">
          <a:solidFill>
            <a:schemeClr val="tx1"/>
          </a:solidFill>
          <a:latin typeface="+mn-lt"/>
          <a:ea typeface="+mn-ea"/>
          <a:cs typeface="+mn-cs"/>
        </a:defRPr>
      </a:lvl7pPr>
      <a:lvl8pPr marL="11950934" algn="l" defTabSz="1707276" rtl="0" eaLnBrk="1" latinLnBrk="0" hangingPunct="1">
        <a:defRPr sz="6700" kern="1200">
          <a:solidFill>
            <a:schemeClr val="tx1"/>
          </a:solidFill>
          <a:latin typeface="+mn-lt"/>
          <a:ea typeface="+mn-ea"/>
          <a:cs typeface="+mn-cs"/>
        </a:defRPr>
      </a:lvl8pPr>
      <a:lvl9pPr marL="13658210" algn="l" defTabSz="1707276" rtl="0" eaLnBrk="1" latinLnBrk="0" hangingPunct="1">
        <a:defRPr sz="6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9842482" y="1483089"/>
            <a:ext cx="437322" cy="889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94968" y="67191"/>
            <a:ext cx="4065460" cy="1659255"/>
            <a:chOff x="261674" y="-423855"/>
            <a:chExt cx="7611998" cy="3429000"/>
          </a:xfrm>
        </p:grpSpPr>
        <p:pic>
          <p:nvPicPr>
            <p:cNvPr id="5" name="Picture 4" descr="SFU_BlockSFUTag_P187_wht_ex.eps"/>
            <p:cNvPicPr>
              <a:picLocks noChangeAspect="1"/>
            </p:cNvPicPr>
            <p:nvPr/>
          </p:nvPicPr>
          <p:blipFill rotWithShape="1">
            <a:blip r:embed="rId3" cstate="print"/>
            <a:srcRect l="1" r="69175"/>
            <a:stretch/>
          </p:blipFill>
          <p:spPr>
            <a:xfrm>
              <a:off x="1896758" y="-423855"/>
              <a:ext cx="3848100" cy="2926081"/>
            </a:xfrm>
            <a:prstGeom prst="rect">
              <a:avLst/>
            </a:prstGeom>
          </p:spPr>
        </p:pic>
        <p:sp>
          <p:nvSpPr>
            <p:cNvPr id="6" name="Title 1"/>
            <p:cNvSpPr txBox="1">
              <a:spLocks/>
            </p:cNvSpPr>
            <p:nvPr/>
          </p:nvSpPr>
          <p:spPr>
            <a:xfrm>
              <a:off x="261674" y="2502226"/>
              <a:ext cx="7611998" cy="502919"/>
            </a:xfrm>
            <a:prstGeom prst="rect">
              <a:avLst/>
            </a:prstGeom>
          </p:spPr>
          <p:txBody>
            <a:bodyPr vert="horz" lIns="412778" tIns="206389" rIns="412778" bIns="206389" rtlCol="0" anchor="ctr">
              <a:noAutofit/>
            </a:bodyPr>
            <a:lstStyle/>
            <a:p>
              <a:pPr algn="ctr">
                <a:spcBef>
                  <a:spcPct val="0"/>
                </a:spcBef>
                <a:defRPr/>
              </a:pPr>
              <a:r>
                <a:rPr lang="en-US" sz="2000" dirty="0" smtClean="0">
                  <a:latin typeface="+mj-lt"/>
                  <a:ea typeface="+mj-ea"/>
                  <a:cs typeface="Times New Roman" pitchFamily="18" charset="0"/>
                </a:rPr>
                <a:t>Simon Fraser University</a:t>
              </a:r>
            </a:p>
          </p:txBody>
        </p:sp>
      </p:grpSp>
      <p:sp>
        <p:nvSpPr>
          <p:cNvPr id="16" name="Title 1"/>
          <p:cNvSpPr>
            <a:spLocks noGrp="1"/>
          </p:cNvSpPr>
          <p:nvPr>
            <p:ph type="ctrTitle"/>
          </p:nvPr>
        </p:nvSpPr>
        <p:spPr>
          <a:xfrm>
            <a:off x="578307" y="1"/>
            <a:ext cx="38697159" cy="1483088"/>
          </a:xfrm>
        </p:spPr>
        <p:txBody>
          <a:bodyPr>
            <a:noAutofit/>
          </a:bodyPr>
          <a:lstStyle/>
          <a:p>
            <a:r>
              <a:rPr lang="en-US" sz="4800" b="1" dirty="0" smtClean="0">
                <a:cs typeface="Times New Roman" pitchFamily="18" charset="0"/>
              </a:rPr>
              <a:t>Rock On</a:t>
            </a:r>
            <a:endParaRPr lang="en-US" sz="4800" b="1" dirty="0">
              <a:cs typeface="Times New Roman" pitchFamily="18" charset="0"/>
            </a:endParaRPr>
          </a:p>
        </p:txBody>
      </p:sp>
      <p:sp>
        <p:nvSpPr>
          <p:cNvPr id="18" name="Title 1"/>
          <p:cNvSpPr txBox="1">
            <a:spLocks/>
          </p:cNvSpPr>
          <p:nvPr/>
        </p:nvSpPr>
        <p:spPr>
          <a:xfrm>
            <a:off x="578308" y="977981"/>
            <a:ext cx="38697160" cy="1779155"/>
          </a:xfrm>
          <a:prstGeom prst="rect">
            <a:avLst/>
          </a:prstGeom>
        </p:spPr>
        <p:txBody>
          <a:bodyPr vert="horz" lIns="412712" tIns="206356" rIns="412712" bIns="206356" rtlCol="0" anchor="ctr">
            <a:noAutofit/>
          </a:bodyPr>
          <a:lstStyle/>
          <a:p>
            <a:pPr algn="ctr">
              <a:spcBef>
                <a:spcPct val="0"/>
              </a:spcBef>
              <a:defRPr/>
            </a:pPr>
            <a:r>
              <a:rPr lang="en-US" sz="4000" dirty="0" smtClean="0">
                <a:latin typeface="+mj-lt"/>
                <a:ea typeface="+mj-ea"/>
                <a:cs typeface="Times New Roman" pitchFamily="18" charset="0"/>
              </a:rPr>
              <a:t>Kappa Krusaderz: </a:t>
            </a:r>
            <a:r>
              <a:rPr lang="en-US" sz="4000" dirty="0" smtClean="0">
                <a:latin typeface="+mj-lt"/>
                <a:ea typeface="+mj-ea"/>
                <a:cs typeface="Times New Roman" pitchFamily="18" charset="0"/>
              </a:rPr>
              <a:t>Andy Sun, Jacob Patenaude, </a:t>
            </a:r>
            <a:r>
              <a:rPr lang="en-US" sz="4000" dirty="0">
                <a:latin typeface="+mj-lt"/>
                <a:ea typeface="+mj-ea"/>
                <a:cs typeface="Times New Roman" pitchFamily="18" charset="0"/>
              </a:rPr>
              <a:t>Paul Westlund</a:t>
            </a:r>
            <a:r>
              <a:rPr lang="en-US" sz="4000" dirty="0" smtClean="0">
                <a:latin typeface="+mj-lt"/>
                <a:ea typeface="+mj-ea"/>
                <a:cs typeface="Times New Roman" pitchFamily="18" charset="0"/>
              </a:rPr>
              <a:t>, Siddhant Agrawal,  Wilson Lee</a:t>
            </a:r>
          </a:p>
        </p:txBody>
      </p:sp>
      <p:sp>
        <p:nvSpPr>
          <p:cNvPr id="88" name="Rectangle 87"/>
          <p:cNvSpPr/>
          <p:nvPr/>
        </p:nvSpPr>
        <p:spPr>
          <a:xfrm>
            <a:off x="38341252" y="7872096"/>
            <a:ext cx="934215" cy="1152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itle 1"/>
          <p:cNvSpPr txBox="1">
            <a:spLocks/>
          </p:cNvSpPr>
          <p:nvPr/>
        </p:nvSpPr>
        <p:spPr>
          <a:xfrm>
            <a:off x="11284208" y="4979621"/>
            <a:ext cx="16406227" cy="3673181"/>
          </a:xfrm>
          <a:prstGeom prst="rect">
            <a:avLst/>
          </a:prstGeom>
          <a:ln w="50800" cap="rnd">
            <a:solidFill>
              <a:schemeClr val="accent1">
                <a:lumMod val="75000"/>
              </a:schemeClr>
            </a:solidFill>
          </a:ln>
        </p:spPr>
        <p:txBody>
          <a:bodyPr vert="horz" lIns="412712" tIns="206356" rIns="412712" bIns="206356" rtlCol="0" anchor="t" anchorCtr="0">
            <a:noAutofit/>
          </a:bodyPr>
          <a:lstStyle/>
          <a:p>
            <a:pPr algn="ctr">
              <a:spcAft>
                <a:spcPts val="600"/>
              </a:spcAft>
            </a:pPr>
            <a:r>
              <a:rPr lang="en-US" sz="4000" b="1" dirty="0" smtClean="0">
                <a:latin typeface="+mj-lt"/>
              </a:rPr>
              <a:t>Approach</a:t>
            </a:r>
            <a:endParaRPr lang="en-US" sz="4000" b="1" dirty="0">
              <a:latin typeface="+mj-lt"/>
            </a:endParaRPr>
          </a:p>
          <a:p>
            <a:pPr algn="ctr"/>
            <a:r>
              <a:rPr lang="en-US" sz="2500" dirty="0" smtClean="0">
                <a:latin typeface="+mj-lt"/>
              </a:rPr>
              <a:t>For both SIFT and the Neural Network, we first run back-projection on a skin-tone color histogram to isolate and track the player’s hand within the camera, allowing for a more accurate classification. This was a requirement for SIFT, as otherwise its classifications would have been hindered by noise in the background of the images.</a:t>
            </a:r>
          </a:p>
          <a:p>
            <a:pPr algn="ctr"/>
            <a:r>
              <a:rPr lang="en-US" sz="2500" dirty="0" smtClean="0">
                <a:latin typeface="+mj-lt"/>
              </a:rPr>
              <a:t>While for SIFT we were able to start with an out-of-the-box implementation, </a:t>
            </a:r>
            <a:r>
              <a:rPr lang="en-US" sz="2500" dirty="0">
                <a:latin typeface="+mj-lt"/>
              </a:rPr>
              <a:t>o</a:t>
            </a:r>
            <a:r>
              <a:rPr lang="en-US" sz="2500" dirty="0" smtClean="0">
                <a:latin typeface="+mj-lt"/>
              </a:rPr>
              <a:t>ur </a:t>
            </a:r>
            <a:r>
              <a:rPr lang="en-US" sz="2500" dirty="0">
                <a:latin typeface="+mj-lt"/>
              </a:rPr>
              <a:t>approach for building our convolutional neural network was to start with a baseline network to see what results we </a:t>
            </a:r>
            <a:r>
              <a:rPr lang="en-US" sz="2500" dirty="0" smtClean="0">
                <a:latin typeface="+mj-lt"/>
              </a:rPr>
              <a:t>could get </a:t>
            </a:r>
            <a:r>
              <a:rPr lang="en-US" sz="2500" dirty="0">
                <a:latin typeface="+mj-lt"/>
              </a:rPr>
              <a:t>from the start. From then on we </a:t>
            </a:r>
            <a:r>
              <a:rPr lang="en-US" sz="2500" dirty="0" smtClean="0">
                <a:latin typeface="+mj-lt"/>
              </a:rPr>
              <a:t>branched </a:t>
            </a:r>
            <a:r>
              <a:rPr lang="en-US" sz="2500" dirty="0">
                <a:latin typeface="+mj-lt"/>
              </a:rPr>
              <a:t>out and </a:t>
            </a:r>
            <a:r>
              <a:rPr lang="en-US" sz="2500" dirty="0" smtClean="0">
                <a:latin typeface="+mj-lt"/>
              </a:rPr>
              <a:t>tweaked </a:t>
            </a:r>
            <a:r>
              <a:rPr lang="en-US" sz="2500" dirty="0">
                <a:latin typeface="+mj-lt"/>
              </a:rPr>
              <a:t>with different network structures and hyper-parameters to see how far we </a:t>
            </a:r>
            <a:r>
              <a:rPr lang="en-US" sz="2500" dirty="0" smtClean="0">
                <a:latin typeface="+mj-lt"/>
              </a:rPr>
              <a:t>could improve </a:t>
            </a:r>
            <a:r>
              <a:rPr lang="en-US" sz="2500" dirty="0">
                <a:latin typeface="+mj-lt"/>
              </a:rPr>
              <a:t>it to get better results</a:t>
            </a:r>
            <a:r>
              <a:rPr lang="en-US" sz="2500" dirty="0" smtClean="0">
                <a:latin typeface="+mj-lt"/>
              </a:rPr>
              <a:t>.</a:t>
            </a:r>
          </a:p>
        </p:txBody>
      </p:sp>
      <p:sp>
        <p:nvSpPr>
          <p:cNvPr id="93" name="Title 1"/>
          <p:cNvSpPr txBox="1">
            <a:spLocks/>
          </p:cNvSpPr>
          <p:nvPr/>
        </p:nvSpPr>
        <p:spPr>
          <a:xfrm>
            <a:off x="578307" y="2757136"/>
            <a:ext cx="10013101" cy="16265465"/>
          </a:xfrm>
          <a:prstGeom prst="rect">
            <a:avLst/>
          </a:prstGeom>
          <a:ln w="50800" cap="rnd">
            <a:solidFill>
              <a:schemeClr val="accent1">
                <a:lumMod val="75000"/>
              </a:schemeClr>
            </a:solidFill>
          </a:ln>
        </p:spPr>
        <p:txBody>
          <a:bodyPr vert="horz" lIns="412712" tIns="206356" rIns="412712" bIns="206356" rtlCol="0" anchor="t" anchorCtr="0">
            <a:noAutofit/>
          </a:bodyPr>
          <a:lstStyle/>
          <a:p>
            <a:pPr>
              <a:spcBef>
                <a:spcPct val="0"/>
              </a:spcBef>
              <a:defRPr/>
            </a:pPr>
            <a:endParaRPr lang="en-US" sz="2800" dirty="0" smtClean="0">
              <a:ea typeface="+mj-ea"/>
              <a:cs typeface="+mj-cs"/>
            </a:endParaRPr>
          </a:p>
        </p:txBody>
      </p:sp>
      <p:sp>
        <p:nvSpPr>
          <p:cNvPr id="94" name="TextBox 93"/>
          <p:cNvSpPr txBox="1"/>
          <p:nvPr/>
        </p:nvSpPr>
        <p:spPr>
          <a:xfrm>
            <a:off x="578307" y="2867136"/>
            <a:ext cx="10013101" cy="2092881"/>
          </a:xfrm>
          <a:prstGeom prst="rect">
            <a:avLst/>
          </a:prstGeom>
          <a:noFill/>
        </p:spPr>
        <p:txBody>
          <a:bodyPr wrap="square" rtlCol="0">
            <a:spAutoFit/>
          </a:bodyPr>
          <a:lstStyle/>
          <a:p>
            <a:pPr algn="ctr">
              <a:spcAft>
                <a:spcPts val="600"/>
              </a:spcAft>
            </a:pPr>
            <a:r>
              <a:rPr lang="en-US" sz="4000" b="1" dirty="0"/>
              <a:t>SIFT - Scale-Invariant Feature </a:t>
            </a:r>
            <a:r>
              <a:rPr lang="en-US" sz="4000" b="1" dirty="0" smtClean="0"/>
              <a:t>Transform</a:t>
            </a:r>
            <a:endParaRPr lang="en-US" sz="2000" dirty="0"/>
          </a:p>
          <a:p>
            <a:pPr algn="ctr">
              <a:spcAft>
                <a:spcPts val="600"/>
              </a:spcAft>
            </a:pPr>
            <a:r>
              <a:rPr lang="en-US" sz="3000" dirty="0"/>
              <a:t>Feature Detection Algorithm by David </a:t>
            </a:r>
            <a:r>
              <a:rPr lang="en-US" sz="3000" dirty="0" smtClean="0"/>
              <a:t>Lowe</a:t>
            </a:r>
          </a:p>
          <a:p>
            <a:pPr algn="ctr">
              <a:spcAft>
                <a:spcPts val="600"/>
              </a:spcAft>
            </a:pPr>
            <a:r>
              <a:rPr lang="en-US" sz="2500" dirty="0"/>
              <a:t>Images are transformed into scale-space by creating image pyramid, at each level, </a:t>
            </a:r>
            <a:r>
              <a:rPr lang="en-US" sz="2500" dirty="0" smtClean="0"/>
              <a:t>difference-of-Gaussian </a:t>
            </a:r>
            <a:r>
              <a:rPr lang="en-US" sz="2500" dirty="0"/>
              <a:t>is found for </a:t>
            </a:r>
            <a:r>
              <a:rPr lang="en-US" sz="2500" dirty="0" smtClean="0"/>
              <a:t>image.</a:t>
            </a:r>
          </a:p>
        </p:txBody>
      </p:sp>
      <p:sp>
        <p:nvSpPr>
          <p:cNvPr id="95" name="Title 1"/>
          <p:cNvSpPr txBox="1">
            <a:spLocks/>
          </p:cNvSpPr>
          <p:nvPr/>
        </p:nvSpPr>
        <p:spPr>
          <a:xfrm>
            <a:off x="28413556" y="2757136"/>
            <a:ext cx="10861911" cy="16185845"/>
          </a:xfrm>
          <a:prstGeom prst="rect">
            <a:avLst/>
          </a:prstGeom>
          <a:ln w="50800" cap="rnd">
            <a:solidFill>
              <a:schemeClr val="accent1">
                <a:lumMod val="75000"/>
              </a:schemeClr>
            </a:solidFill>
          </a:ln>
        </p:spPr>
        <p:txBody>
          <a:bodyPr vert="horz" lIns="412712" tIns="206356" rIns="412712" bIns="206356" rtlCol="0" anchor="t" anchorCtr="0">
            <a:noAutofit/>
          </a:bodyPr>
          <a:lstStyle/>
          <a:p>
            <a:pPr>
              <a:spcBef>
                <a:spcPct val="0"/>
              </a:spcBef>
              <a:defRPr/>
            </a:pPr>
            <a:endParaRPr lang="en-US" sz="2800" dirty="0" smtClean="0">
              <a:ea typeface="+mj-ea"/>
              <a:cs typeface="+mj-cs"/>
            </a:endParaRPr>
          </a:p>
        </p:txBody>
      </p:sp>
      <p:sp>
        <p:nvSpPr>
          <p:cNvPr id="33" name="TextBox 32"/>
          <p:cNvSpPr txBox="1"/>
          <p:nvPr/>
        </p:nvSpPr>
        <p:spPr>
          <a:xfrm>
            <a:off x="28708226" y="2867136"/>
            <a:ext cx="10153774" cy="3093154"/>
          </a:xfrm>
          <a:prstGeom prst="rect">
            <a:avLst/>
          </a:prstGeom>
          <a:noFill/>
        </p:spPr>
        <p:txBody>
          <a:bodyPr wrap="square" rtlCol="0">
            <a:spAutoFit/>
          </a:bodyPr>
          <a:lstStyle/>
          <a:p>
            <a:pPr algn="ctr">
              <a:spcAft>
                <a:spcPts val="600"/>
              </a:spcAft>
            </a:pPr>
            <a:r>
              <a:rPr lang="en-US" sz="4000" b="1" dirty="0">
                <a:latin typeface="+mj-lt"/>
              </a:rPr>
              <a:t>Neural Network</a:t>
            </a:r>
          </a:p>
          <a:p>
            <a:pPr algn="ctr">
              <a:spcAft>
                <a:spcPts val="600"/>
              </a:spcAft>
            </a:pPr>
            <a:r>
              <a:rPr lang="en-US" sz="2500" dirty="0">
                <a:latin typeface="+mj-lt"/>
              </a:rPr>
              <a:t>We will base our approach by using the pre-trained Inception V3 network as the base for what we will build upon in a technique called transfer learning. This allows us to take advantage of an already powerful fully trained classification model that we can use to retrain for a new set of classes. We can get pretty decent results out of the box this way which will cut down on the amount of work needed to train a completely new network from scratch</a:t>
            </a:r>
            <a:r>
              <a:rPr lang="en-US" sz="2500" dirty="0" smtClean="0"/>
              <a:t>.</a:t>
            </a:r>
            <a:endParaRPr lang="en-US" sz="25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4585" y="14731827"/>
            <a:ext cx="10153774" cy="3626621"/>
          </a:xfrm>
          <a:prstGeom prst="rect">
            <a:avLst/>
          </a:prstGeom>
        </p:spPr>
      </p:pic>
      <p:sp>
        <p:nvSpPr>
          <p:cNvPr id="8" name="TextBox 7"/>
          <p:cNvSpPr txBox="1"/>
          <p:nvPr/>
        </p:nvSpPr>
        <p:spPr>
          <a:xfrm>
            <a:off x="12152574" y="15668811"/>
            <a:ext cx="14812670" cy="3093154"/>
          </a:xfrm>
          <a:prstGeom prst="rect">
            <a:avLst/>
          </a:prstGeom>
          <a:noFill/>
        </p:spPr>
        <p:txBody>
          <a:bodyPr wrap="square" rtlCol="0">
            <a:spAutoFit/>
          </a:bodyPr>
          <a:lstStyle/>
          <a:p>
            <a:pPr algn="ctr">
              <a:spcAft>
                <a:spcPts val="600"/>
              </a:spcAft>
            </a:pPr>
            <a:r>
              <a:rPr lang="en-US" sz="4000" b="1" dirty="0" smtClean="0">
                <a:latin typeface="+mj-lt"/>
              </a:rPr>
              <a:t>Conclusions</a:t>
            </a:r>
          </a:p>
          <a:p>
            <a:pPr algn="ctr"/>
            <a:r>
              <a:rPr lang="en-US" sz="2500" dirty="0" smtClean="0">
                <a:latin typeface="+mj-lt"/>
              </a:rPr>
              <a:t>David Lowe’s Scale-Invariant Feature Transform feature detection algorithm is a highly performant and quick-to-implement existing approach for the task of gesture/object recognition; however, we found that a sufficiently trained neural network outperformed SIFT on test data by about 30%. If we had collected more data or augmented our data we would likely have seen further improvements in both approaches. Furthermore, if we had a more powerful computer for the real-time capture, we could likely improve the speed of the neural network as well.</a:t>
            </a:r>
            <a:endParaRPr lang="en-CA" sz="2500" dirty="0">
              <a:latin typeface="+mj-lt"/>
            </a:endParaRPr>
          </a:p>
        </p:txBody>
      </p:sp>
      <p:sp>
        <p:nvSpPr>
          <p:cNvPr id="34" name="Title 1"/>
          <p:cNvSpPr txBox="1">
            <a:spLocks/>
          </p:cNvSpPr>
          <p:nvPr/>
        </p:nvSpPr>
        <p:spPr>
          <a:xfrm>
            <a:off x="11314530" y="15567700"/>
            <a:ext cx="16375904" cy="3454902"/>
          </a:xfrm>
          <a:prstGeom prst="rect">
            <a:avLst/>
          </a:prstGeom>
          <a:ln w="50800" cap="rnd">
            <a:solidFill>
              <a:schemeClr val="accent1">
                <a:lumMod val="75000"/>
              </a:schemeClr>
            </a:solidFill>
          </a:ln>
        </p:spPr>
        <p:txBody>
          <a:bodyPr vert="horz" lIns="412712" tIns="206356" rIns="412712" bIns="206356" rtlCol="0" anchor="t" anchorCtr="0">
            <a:noAutofit/>
          </a:bodyPr>
          <a:lstStyle/>
          <a:p>
            <a:pPr>
              <a:spcBef>
                <a:spcPct val="0"/>
              </a:spcBef>
              <a:defRPr/>
            </a:pPr>
            <a:endParaRPr lang="en-US" sz="2800" dirty="0" smtClean="0">
              <a:ea typeface="+mj-ea"/>
              <a:cs typeface="+mj-cs"/>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7285" y="12288178"/>
            <a:ext cx="15780071" cy="2269334"/>
          </a:xfrm>
          <a:prstGeom prst="rect">
            <a:avLst/>
          </a:prstGeom>
        </p:spPr>
      </p:pic>
      <p:sp>
        <p:nvSpPr>
          <p:cNvPr id="43" name="TextBox 42"/>
          <p:cNvSpPr txBox="1"/>
          <p:nvPr/>
        </p:nvSpPr>
        <p:spPr>
          <a:xfrm>
            <a:off x="11293776" y="9279633"/>
            <a:ext cx="16305685" cy="2708434"/>
          </a:xfrm>
          <a:prstGeom prst="rect">
            <a:avLst/>
          </a:prstGeom>
          <a:noFill/>
        </p:spPr>
        <p:txBody>
          <a:bodyPr wrap="square" rtlCol="0">
            <a:spAutoFit/>
          </a:bodyPr>
          <a:lstStyle/>
          <a:p>
            <a:pPr algn="ctr">
              <a:spcAft>
                <a:spcPts val="600"/>
              </a:spcAft>
            </a:pPr>
            <a:r>
              <a:rPr lang="en-US" sz="4000" b="1" dirty="0" smtClean="0">
                <a:latin typeface="+mj-lt"/>
              </a:rPr>
              <a:t>Dataset</a:t>
            </a:r>
            <a:endParaRPr lang="en-US" sz="4000" b="1" dirty="0">
              <a:latin typeface="+mj-lt"/>
            </a:endParaRPr>
          </a:p>
          <a:p>
            <a:pPr algn="ctr"/>
            <a:r>
              <a:rPr lang="en-US" sz="2500" dirty="0" smtClean="0">
                <a:latin typeface="+mj-lt"/>
              </a:rPr>
              <a:t>Our </a:t>
            </a:r>
            <a:r>
              <a:rPr lang="en-US" sz="2500" dirty="0">
                <a:latin typeface="+mj-lt"/>
              </a:rPr>
              <a:t>dataset </a:t>
            </a:r>
            <a:r>
              <a:rPr lang="en-US" sz="2500" dirty="0" smtClean="0">
                <a:latin typeface="+mj-lt"/>
              </a:rPr>
              <a:t>consisted </a:t>
            </a:r>
            <a:r>
              <a:rPr lang="en-US" sz="2500" dirty="0">
                <a:latin typeface="+mj-lt"/>
              </a:rPr>
              <a:t>of 215 training images and 196 validation images</a:t>
            </a:r>
            <a:r>
              <a:rPr lang="en-US" sz="2500" dirty="0" smtClean="0">
                <a:latin typeface="+mj-lt"/>
              </a:rPr>
              <a:t>. These were separated into classes of Rock, Paper, and Scissors. We then pre-processed the images to isolate for the hand for feeding into both SIFT and the neural networks.</a:t>
            </a:r>
          </a:p>
          <a:p>
            <a:pPr algn="ctr"/>
            <a:r>
              <a:rPr lang="en-US" sz="2500" dirty="0" smtClean="0">
                <a:latin typeface="+mj-lt"/>
              </a:rPr>
              <a:t>For SIFT, the images were checked for keypoints which could be used to identify each of the three gestures.</a:t>
            </a:r>
            <a:endParaRPr lang="en-US" sz="2500" dirty="0">
              <a:latin typeface="+mj-lt"/>
            </a:endParaRPr>
          </a:p>
          <a:p>
            <a:pPr algn="ctr"/>
            <a:r>
              <a:rPr lang="en-US" sz="2500" dirty="0" smtClean="0">
                <a:latin typeface="+mj-lt"/>
              </a:rPr>
              <a:t>For the neural networks, we would train for 300 epochs on all training and validation images. We plotted accuracy and tracked benchmarks to see where improvements could be made.</a:t>
            </a:r>
            <a:endParaRPr lang="en-US" sz="2500" dirty="0">
              <a:latin typeface="+mj-lt"/>
            </a:endParaRPr>
          </a:p>
        </p:txBody>
      </p:sp>
      <p:sp>
        <p:nvSpPr>
          <p:cNvPr id="44" name="Title 1"/>
          <p:cNvSpPr txBox="1">
            <a:spLocks/>
          </p:cNvSpPr>
          <p:nvPr/>
        </p:nvSpPr>
        <p:spPr>
          <a:xfrm>
            <a:off x="11314529" y="9130573"/>
            <a:ext cx="16366332" cy="5932033"/>
          </a:xfrm>
          <a:prstGeom prst="rect">
            <a:avLst/>
          </a:prstGeom>
          <a:ln w="50800" cap="rnd">
            <a:solidFill>
              <a:schemeClr val="accent1">
                <a:lumMod val="75000"/>
              </a:schemeClr>
            </a:solidFill>
          </a:ln>
        </p:spPr>
        <p:txBody>
          <a:bodyPr vert="horz" lIns="412712" tIns="206356" rIns="412712" bIns="206356" rtlCol="0" anchor="t" anchorCtr="0">
            <a:noAutofit/>
          </a:bodyPr>
          <a:lstStyle/>
          <a:p>
            <a:pPr>
              <a:spcBef>
                <a:spcPct val="0"/>
              </a:spcBef>
              <a:defRPr/>
            </a:pPr>
            <a:endParaRPr lang="en-US" sz="2800" dirty="0" smtClean="0">
              <a:ea typeface="+mj-ea"/>
              <a:cs typeface="+mj-cs"/>
            </a:endParaRPr>
          </a:p>
        </p:txBody>
      </p:sp>
      <p:sp>
        <p:nvSpPr>
          <p:cNvPr id="45" name="Title 1"/>
          <p:cNvSpPr txBox="1">
            <a:spLocks/>
          </p:cNvSpPr>
          <p:nvPr/>
        </p:nvSpPr>
        <p:spPr>
          <a:xfrm>
            <a:off x="11284208" y="2763451"/>
            <a:ext cx="16426980" cy="1770053"/>
          </a:xfrm>
          <a:prstGeom prst="rect">
            <a:avLst/>
          </a:prstGeom>
          <a:ln w="50800" cap="rnd">
            <a:solidFill>
              <a:schemeClr val="accent1">
                <a:lumMod val="75000"/>
              </a:schemeClr>
            </a:solidFill>
          </a:ln>
        </p:spPr>
        <p:txBody>
          <a:bodyPr vert="horz" lIns="412712" tIns="206356" rIns="412712" bIns="206356" rtlCol="0" anchor="t" anchorCtr="0">
            <a:noAutofit/>
          </a:bodyPr>
          <a:lstStyle/>
          <a:p>
            <a:pPr algn="ctr">
              <a:spcAft>
                <a:spcPts val="600"/>
              </a:spcAft>
            </a:pPr>
            <a:endParaRPr lang="en-CA" sz="2800" dirty="0"/>
          </a:p>
        </p:txBody>
      </p:sp>
      <p:sp>
        <p:nvSpPr>
          <p:cNvPr id="46" name="TextBox 45"/>
          <p:cNvSpPr txBox="1"/>
          <p:nvPr/>
        </p:nvSpPr>
        <p:spPr>
          <a:xfrm>
            <a:off x="11375178" y="2867136"/>
            <a:ext cx="16305686" cy="1492716"/>
          </a:xfrm>
          <a:prstGeom prst="rect">
            <a:avLst/>
          </a:prstGeom>
          <a:noFill/>
        </p:spPr>
        <p:txBody>
          <a:bodyPr wrap="square" rtlCol="0">
            <a:spAutoFit/>
          </a:bodyPr>
          <a:lstStyle/>
          <a:p>
            <a:pPr algn="ctr">
              <a:spcAft>
                <a:spcPts val="600"/>
              </a:spcAft>
            </a:pPr>
            <a:r>
              <a:rPr lang="en-US" sz="3600" b="1" dirty="0" smtClean="0">
                <a:latin typeface="+mj-lt"/>
              </a:rPr>
              <a:t>Motivation</a:t>
            </a:r>
            <a:endParaRPr lang="en-US" sz="3600" b="1" dirty="0">
              <a:latin typeface="+mj-lt"/>
            </a:endParaRPr>
          </a:p>
          <a:p>
            <a:pPr algn="ctr"/>
            <a:r>
              <a:rPr lang="en-US" sz="2500" dirty="0" smtClean="0">
                <a:latin typeface="+mj-lt"/>
              </a:rPr>
              <a:t>To experiment </a:t>
            </a:r>
            <a:r>
              <a:rPr lang="en-US" sz="2500" dirty="0">
                <a:latin typeface="+mj-lt"/>
              </a:rPr>
              <a:t>with the effectiveness of convolutional neural networks for the use in classification/object </a:t>
            </a:r>
            <a:r>
              <a:rPr lang="en-US" sz="2500" dirty="0" smtClean="0">
                <a:latin typeface="+mj-lt"/>
              </a:rPr>
              <a:t>recognition over </a:t>
            </a:r>
            <a:r>
              <a:rPr lang="en-US" sz="2500" dirty="0">
                <a:latin typeface="+mj-lt"/>
              </a:rPr>
              <a:t>a traditional method such as </a:t>
            </a:r>
            <a:r>
              <a:rPr lang="en-US" sz="2500" dirty="0" smtClean="0">
                <a:latin typeface="+mj-lt"/>
              </a:rPr>
              <a:t>SIFT.</a:t>
            </a:r>
            <a:endParaRPr lang="en-US" sz="2500" dirty="0">
              <a:latin typeface="+mj-lt"/>
            </a:endParaRPr>
          </a:p>
        </p:txBody>
      </p:sp>
      <p:sp>
        <p:nvSpPr>
          <p:cNvPr id="12" name="TextBox 11"/>
          <p:cNvSpPr txBox="1"/>
          <p:nvPr/>
        </p:nvSpPr>
        <p:spPr>
          <a:xfrm>
            <a:off x="547987" y="8264223"/>
            <a:ext cx="10013100" cy="5016758"/>
          </a:xfrm>
          <a:prstGeom prst="rect">
            <a:avLst/>
          </a:prstGeom>
          <a:noFill/>
        </p:spPr>
        <p:txBody>
          <a:bodyPr wrap="square" rtlCol="0">
            <a:spAutoFit/>
          </a:bodyPr>
          <a:lstStyle/>
          <a:p>
            <a:pPr algn="ctr">
              <a:spcAft>
                <a:spcPts val="1200"/>
              </a:spcAft>
            </a:pPr>
            <a:r>
              <a:rPr lang="en-US" sz="2500" dirty="0" smtClean="0">
                <a:latin typeface="+mj-lt"/>
              </a:rPr>
              <a:t>Using </a:t>
            </a:r>
            <a:r>
              <a:rPr lang="en-US" sz="2500" dirty="0">
                <a:latin typeface="+mj-lt"/>
              </a:rPr>
              <a:t>difference-of-Gaussian, </a:t>
            </a:r>
            <a:r>
              <a:rPr lang="en-US" sz="2500" dirty="0" smtClean="0">
                <a:latin typeface="+mj-lt"/>
              </a:rPr>
              <a:t>keypoints are computed by comparing each pixel to its 26 neighbours to find maxima and minima per level (areas of high curvature or contrast) Keypoint descriptors are calculated by sampling regions around keypoint and calculating image gradient per sample</a:t>
            </a:r>
          </a:p>
          <a:p>
            <a:pPr algn="ctr">
              <a:spcAft>
                <a:spcPts val="1200"/>
              </a:spcAft>
            </a:pPr>
            <a:r>
              <a:rPr lang="en-US" sz="2500" dirty="0" smtClean="0">
                <a:latin typeface="+mj-lt"/>
              </a:rPr>
              <a:t>Regions are then clustered together to form orientation histograms; orientation vector is then normalized along the largest gradient sample to achieve local rotational invariance Keypoints can then be matched based on Euclidean distance of descriptors, allowing for recognition of model objects</a:t>
            </a:r>
          </a:p>
          <a:p>
            <a:pPr algn="ctr">
              <a:spcAft>
                <a:spcPts val="1200"/>
              </a:spcAft>
            </a:pPr>
            <a:r>
              <a:rPr lang="en-US" sz="2500" dirty="0" smtClean="0">
                <a:latin typeface="+mj-lt"/>
              </a:rPr>
              <a:t>Hand gestures such as Rock, Paper, and Scissors have salient curvature-based features for SIFT to pick up; however, in practice there are few keypoints per pose (average ~ 10). To mitigate this issue, images are cropped to minimize background noise causing undesirable keypoints.</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9810" y="5081344"/>
            <a:ext cx="2344829" cy="2341598"/>
          </a:xfrm>
          <a:prstGeom prst="rect">
            <a:avLst/>
          </a:prstGeom>
        </p:spPr>
      </p:pic>
      <p:sp>
        <p:nvSpPr>
          <p:cNvPr id="15" name="TextBox 14"/>
          <p:cNvSpPr txBox="1"/>
          <p:nvPr/>
        </p:nvSpPr>
        <p:spPr>
          <a:xfrm>
            <a:off x="906003" y="16204561"/>
            <a:ext cx="9327278" cy="2631490"/>
          </a:xfrm>
          <a:prstGeom prst="rect">
            <a:avLst/>
          </a:prstGeom>
          <a:noFill/>
        </p:spPr>
        <p:txBody>
          <a:bodyPr wrap="square" rtlCol="0">
            <a:spAutoFit/>
          </a:bodyPr>
          <a:lstStyle/>
          <a:p>
            <a:pPr marL="342900" indent="-342900">
              <a:spcAft>
                <a:spcPts val="600"/>
              </a:spcAft>
              <a:buFontTx/>
              <a:buChar char="-"/>
            </a:pPr>
            <a:r>
              <a:rPr lang="en-US" sz="2500" dirty="0" smtClean="0">
                <a:latin typeface="+mj-lt"/>
              </a:rPr>
              <a:t>Requires </a:t>
            </a:r>
            <a:r>
              <a:rPr lang="en-US" sz="2500" dirty="0">
                <a:latin typeface="+mj-lt"/>
              </a:rPr>
              <a:t>cropped model images, otherwise background keypoints will overwhelm model </a:t>
            </a:r>
            <a:r>
              <a:rPr lang="en-US" sz="2500" dirty="0" smtClean="0">
                <a:latin typeface="+mj-lt"/>
              </a:rPr>
              <a:t>keypoints</a:t>
            </a:r>
          </a:p>
          <a:p>
            <a:pPr marL="342900" indent="-342900">
              <a:spcAft>
                <a:spcPts val="600"/>
              </a:spcAft>
              <a:buFontTx/>
              <a:buChar char="-"/>
            </a:pPr>
            <a:r>
              <a:rPr lang="en-US" sz="2500" dirty="0" smtClean="0">
                <a:latin typeface="+mj-lt"/>
              </a:rPr>
              <a:t>Brute-force </a:t>
            </a:r>
            <a:r>
              <a:rPr lang="en-US" sz="2500" dirty="0">
                <a:latin typeface="+mj-lt"/>
              </a:rPr>
              <a:t>match all test image keypoints against trained </a:t>
            </a:r>
            <a:r>
              <a:rPr lang="en-US" sz="2500" dirty="0" smtClean="0">
                <a:latin typeface="+mj-lt"/>
              </a:rPr>
              <a:t>keypoints</a:t>
            </a:r>
          </a:p>
          <a:p>
            <a:pPr marL="342900" indent="-342900">
              <a:spcAft>
                <a:spcPts val="600"/>
              </a:spcAft>
              <a:buFontTx/>
              <a:buChar char="-"/>
            </a:pPr>
            <a:r>
              <a:rPr lang="en-US" sz="2500" dirty="0" smtClean="0">
                <a:latin typeface="+mj-lt"/>
              </a:rPr>
              <a:t>Very </a:t>
            </a:r>
            <a:r>
              <a:rPr lang="en-US" sz="2500" dirty="0">
                <a:latin typeface="+mj-lt"/>
              </a:rPr>
              <a:t>quick, algorithm capable of real-time matching for our data </a:t>
            </a:r>
            <a:r>
              <a:rPr lang="en-US" sz="2500" dirty="0" smtClean="0">
                <a:latin typeface="+mj-lt"/>
              </a:rPr>
              <a:t>sets on our testing computer whereas the neural network cannot</a:t>
            </a:r>
          </a:p>
          <a:p>
            <a:pPr marL="342900" indent="-342900">
              <a:spcAft>
                <a:spcPts val="600"/>
              </a:spcAft>
              <a:buFontTx/>
              <a:buChar char="-"/>
            </a:pPr>
            <a:r>
              <a:rPr lang="en-US" sz="2500" dirty="0" smtClean="0">
                <a:latin typeface="+mj-lt"/>
              </a:rPr>
              <a:t>Accuracy of about 55% on validation images</a:t>
            </a:r>
            <a:endParaRPr lang="en-CA" sz="2500" dirty="0">
              <a:latin typeface="+mj-lt"/>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510" y="13569393"/>
            <a:ext cx="4701360" cy="2346756"/>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0870" y="13547505"/>
            <a:ext cx="2334631" cy="2368644"/>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9307" y="13547505"/>
            <a:ext cx="2326797" cy="236864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4638" y="5081344"/>
            <a:ext cx="4669338" cy="2365822"/>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982" y="5047192"/>
            <a:ext cx="2344828" cy="2375750"/>
          </a:xfrm>
          <a:prstGeom prst="rect">
            <a:avLst/>
          </a:prstGeom>
        </p:spPr>
      </p:pic>
      <p:sp>
        <p:nvSpPr>
          <p:cNvPr id="23" name="TextBox 22"/>
          <p:cNvSpPr txBox="1"/>
          <p:nvPr/>
        </p:nvSpPr>
        <p:spPr>
          <a:xfrm>
            <a:off x="1227032" y="7654532"/>
            <a:ext cx="9675668" cy="338554"/>
          </a:xfrm>
          <a:prstGeom prst="rect">
            <a:avLst/>
          </a:prstGeom>
          <a:noFill/>
        </p:spPr>
        <p:txBody>
          <a:bodyPr wrap="square" rtlCol="0">
            <a:spAutoFit/>
          </a:bodyPr>
          <a:lstStyle/>
          <a:p>
            <a:r>
              <a:rPr lang="en-US" sz="1600" dirty="0"/>
              <a:t>*Images taken from David Lowe's 2004 paper, Distinctive Image Features from Scale-Invariant Keypoints</a:t>
            </a:r>
            <a:endParaRPr lang="en-CA" sz="1600" dirty="0"/>
          </a:p>
        </p:txBody>
      </p:sp>
      <p:sp>
        <p:nvSpPr>
          <p:cNvPr id="52" name="TextBox 51"/>
          <p:cNvSpPr txBox="1"/>
          <p:nvPr/>
        </p:nvSpPr>
        <p:spPr>
          <a:xfrm>
            <a:off x="28708226" y="18421447"/>
            <a:ext cx="10420474" cy="338554"/>
          </a:xfrm>
          <a:prstGeom prst="rect">
            <a:avLst/>
          </a:prstGeom>
          <a:noFill/>
        </p:spPr>
        <p:txBody>
          <a:bodyPr wrap="square" rtlCol="0">
            <a:spAutoFit/>
          </a:bodyPr>
          <a:lstStyle/>
          <a:p>
            <a:r>
              <a:rPr lang="en-US" sz="1600" dirty="0"/>
              <a:t>*</a:t>
            </a:r>
            <a:r>
              <a:rPr lang="en-US" sz="1600" dirty="0" smtClean="0"/>
              <a:t>Image </a:t>
            </a:r>
            <a:r>
              <a:rPr lang="en-US" sz="1600" dirty="0"/>
              <a:t>adapted from </a:t>
            </a:r>
            <a:r>
              <a:rPr lang="en-US" sz="1600" dirty="0" smtClean="0"/>
              <a:t>Inception V3 overview</a:t>
            </a:r>
            <a:endParaRPr lang="en-CA" sz="1600" dirty="0"/>
          </a:p>
        </p:txBody>
      </p: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53973" y="5975043"/>
            <a:ext cx="5152244" cy="3864183"/>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918463" y="5972238"/>
            <a:ext cx="5155984" cy="3866988"/>
          </a:xfrm>
          <a:prstGeom prst="rect">
            <a:avLst/>
          </a:prstGeom>
        </p:spPr>
      </p:pic>
      <p:sp>
        <p:nvSpPr>
          <p:cNvPr id="26" name="TextBox 25"/>
          <p:cNvSpPr txBox="1"/>
          <p:nvPr/>
        </p:nvSpPr>
        <p:spPr>
          <a:xfrm>
            <a:off x="28724848" y="9961674"/>
            <a:ext cx="9932548" cy="4708981"/>
          </a:xfrm>
          <a:prstGeom prst="rect">
            <a:avLst/>
          </a:prstGeom>
          <a:noFill/>
        </p:spPr>
        <p:txBody>
          <a:bodyPr wrap="square" rtlCol="0">
            <a:spAutoFit/>
          </a:bodyPr>
          <a:lstStyle/>
          <a:p>
            <a:pPr marL="457200" indent="-457200">
              <a:buFontTx/>
              <a:buChar char="-"/>
            </a:pPr>
            <a:r>
              <a:rPr lang="en-US" sz="2500" dirty="0" smtClean="0">
                <a:latin typeface="+mj-lt"/>
              </a:rPr>
              <a:t>Because the data was collected manually and in a short timeframe, we encountered overfitting of our training data in all networks</a:t>
            </a:r>
          </a:p>
          <a:p>
            <a:pPr marL="457200" indent="-457200">
              <a:buFontTx/>
              <a:buChar char="-"/>
            </a:pPr>
            <a:r>
              <a:rPr lang="en-US" sz="2500" dirty="0" smtClean="0">
                <a:latin typeface="+mj-lt"/>
              </a:rPr>
              <a:t>Classifications tended to be very sharply in favour of a particular class, regardless of whether that class was the correct one or not</a:t>
            </a:r>
          </a:p>
          <a:p>
            <a:pPr marL="457200" indent="-457200">
              <a:buFontTx/>
              <a:buChar char="-"/>
            </a:pPr>
            <a:r>
              <a:rPr lang="en-US" sz="2500" dirty="0">
                <a:latin typeface="+mj-lt"/>
              </a:rPr>
              <a:t>S</a:t>
            </a:r>
            <a:r>
              <a:rPr lang="en-US" sz="2500" dirty="0" smtClean="0">
                <a:latin typeface="+mj-lt"/>
              </a:rPr>
              <a:t>ome networks were </a:t>
            </a:r>
            <a:r>
              <a:rPr lang="en-US" sz="2500" dirty="0">
                <a:latin typeface="+mj-lt"/>
              </a:rPr>
              <a:t>redundant, </a:t>
            </a:r>
            <a:r>
              <a:rPr lang="en-US" sz="2500" dirty="0" smtClean="0">
                <a:latin typeface="+mj-lt"/>
              </a:rPr>
              <a:t>making no improvement over previous iterations</a:t>
            </a:r>
          </a:p>
          <a:p>
            <a:pPr marL="457200" indent="-457200">
              <a:buFontTx/>
              <a:buChar char="-"/>
            </a:pPr>
            <a:r>
              <a:rPr lang="en-US" sz="2500" dirty="0" smtClean="0">
                <a:latin typeface="+mj-lt"/>
              </a:rPr>
              <a:t>Training accuracy almost always approached 100%, while validation accuracy oscillated much more and was typically around 80% for most networks. </a:t>
            </a:r>
          </a:p>
          <a:p>
            <a:pPr marL="457200" indent="-457200">
              <a:buFontTx/>
              <a:buChar char="-"/>
            </a:pPr>
            <a:r>
              <a:rPr lang="en-US" sz="2500" dirty="0" smtClean="0">
                <a:latin typeface="+mj-lt"/>
              </a:rPr>
              <a:t>The final chosen neural network (network 7) outperformed the SIFT approach in accuracy (90% validation) but was too slow to run in real-time on the capturing computer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804</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Rock 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Similarity Constrained Latent Support Vector Machines:  An Application to Weakly Supervised Action Classification</dc:title>
  <dc:creator>Greg Mori</dc:creator>
  <cp:lastModifiedBy>Jacob Patenaude</cp:lastModifiedBy>
  <cp:revision>38</cp:revision>
  <dcterms:created xsi:type="dcterms:W3CDTF">2014-11-05T21:03:58Z</dcterms:created>
  <dcterms:modified xsi:type="dcterms:W3CDTF">2016-12-05T05:21:40Z</dcterms:modified>
</cp:coreProperties>
</file>